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65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6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75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4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48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9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33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7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50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2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1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F64A1-9B3F-419D-9E30-DD895A3B53F8}" type="datetimeFigureOut">
              <a:rPr lang="en-US" smtClean="0"/>
              <a:t>5/31/2020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57320-E11D-4AE0-9858-1F6B7E312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6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Revision – unit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Food </a:t>
            </a:r>
          </a:p>
          <a:p>
            <a:r>
              <a:rPr lang="en-US" dirty="0" smtClean="0"/>
              <a:t>Nouns</a:t>
            </a:r>
          </a:p>
          <a:p>
            <a:r>
              <a:rPr lang="en-US" dirty="0" smtClean="0"/>
              <a:t>Quantity</a:t>
            </a:r>
          </a:p>
          <a:p>
            <a:r>
              <a:rPr lang="en-US" dirty="0" smtClean="0"/>
              <a:t>Articles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71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Da li su imenice koje su podebljane brojive ili nebrojive?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The </a:t>
            </a:r>
            <a:r>
              <a:rPr lang="en-US" b="1" dirty="0"/>
              <a:t>children</a:t>
            </a:r>
            <a:r>
              <a:rPr lang="en-US" dirty="0"/>
              <a:t> are playing in the </a:t>
            </a:r>
            <a:r>
              <a:rPr lang="sr-Latn-RS" dirty="0" smtClean="0"/>
              <a:t>street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I don't like </a:t>
            </a:r>
            <a:r>
              <a:rPr lang="en-US" b="1" dirty="0"/>
              <a:t>milk.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I </a:t>
            </a:r>
            <a:r>
              <a:rPr lang="sr-Latn-RS" dirty="0" smtClean="0"/>
              <a:t>love</a:t>
            </a:r>
            <a:r>
              <a:rPr lang="en-US" dirty="0"/>
              <a:t> </a:t>
            </a:r>
            <a:r>
              <a:rPr lang="en-US" b="1" dirty="0"/>
              <a:t>tea</a:t>
            </a:r>
            <a:r>
              <a:rPr lang="en-US" dirty="0"/>
              <a:t>.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My mother </a:t>
            </a:r>
            <a:r>
              <a:rPr lang="sr-Latn-RS" dirty="0" smtClean="0"/>
              <a:t>makes cookies with</a:t>
            </a:r>
            <a:r>
              <a:rPr lang="en-US" dirty="0"/>
              <a:t> </a:t>
            </a:r>
            <a:r>
              <a:rPr lang="en-US" b="1" dirty="0" smtClean="0"/>
              <a:t>butter</a:t>
            </a:r>
            <a:r>
              <a:rPr lang="sr-Latn-R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There are a lot of </a:t>
            </a:r>
            <a:r>
              <a:rPr lang="en-US" b="1" dirty="0"/>
              <a:t>windows</a:t>
            </a:r>
            <a:r>
              <a:rPr lang="en-US" dirty="0"/>
              <a:t> in our </a:t>
            </a:r>
            <a:r>
              <a:rPr lang="sr-Latn-RS" dirty="0" smtClean="0"/>
              <a:t>house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 </a:t>
            </a:r>
            <a:r>
              <a:rPr lang="en-US" b="1" dirty="0"/>
              <a:t>waiters</a:t>
            </a:r>
            <a:r>
              <a:rPr lang="en-US" dirty="0"/>
              <a:t> in this restaurant are very </a:t>
            </a:r>
            <a:r>
              <a:rPr lang="sr-Latn-RS" dirty="0" smtClean="0"/>
              <a:t>kind</a:t>
            </a:r>
            <a:r>
              <a:rPr lang="en-US" dirty="0" smtClean="0"/>
              <a:t>.</a:t>
            </a:r>
            <a:r>
              <a:rPr lang="en-US" dirty="0"/>
              <a:t>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My father drinks two big </a:t>
            </a:r>
            <a:r>
              <a:rPr lang="en-US" b="1" dirty="0"/>
              <a:t>glasses</a:t>
            </a:r>
            <a:r>
              <a:rPr lang="en-US" dirty="0"/>
              <a:t> of water every morning. </a:t>
            </a:r>
            <a:br>
              <a:rPr lang="en-US" dirty="0"/>
            </a:br>
            <a:endParaRPr lang="en-US" dirty="0"/>
          </a:p>
          <a:p>
            <a:r>
              <a:rPr lang="en-US" dirty="0"/>
              <a:t>The </a:t>
            </a:r>
            <a:r>
              <a:rPr lang="en-US" b="1" dirty="0"/>
              <a:t>bread</a:t>
            </a:r>
            <a:r>
              <a:rPr lang="en-US" dirty="0"/>
              <a:t> my </a:t>
            </a:r>
            <a:r>
              <a:rPr lang="sr-Latn-RS" dirty="0" smtClean="0"/>
              <a:t>grandma </a:t>
            </a:r>
            <a:r>
              <a:rPr lang="en-US" dirty="0" smtClean="0"/>
              <a:t>prepares </a:t>
            </a:r>
            <a:r>
              <a:rPr lang="en-US" dirty="0"/>
              <a:t>is delicious.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02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What’s an English word for:</a:t>
            </a:r>
            <a:endParaRPr lang="en-US" dirty="0"/>
          </a:p>
        </p:txBody>
      </p:sp>
      <p:pic>
        <p:nvPicPr>
          <p:cNvPr id="1026" name="Picture 2" descr="C:\Users\Aleksandra\AppData\Local\Microsoft\Windows\INetCache\IE\VLJS177A\arroz-blanco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295400"/>
            <a:ext cx="3200400" cy="259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leksandra\AppData\Local\Microsoft\Windows\INetCache\IE\J9JMKPRV\kPCNv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1" y="1306657"/>
            <a:ext cx="3114675" cy="2686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leksandra\AppData\Local\Microsoft\Windows\INetCache\IE\J9JMKPRV\bigstock-Salmon-filet-with-Beans-2940664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76" y="1400196"/>
            <a:ext cx="2828924" cy="252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leksandra\AppData\Local\Microsoft\Windows\INetCache\IE\VLJS177A\11468-illustration-of-a-fried-egg-sunny-side-up-pv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06562"/>
            <a:ext cx="3183682" cy="2877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leksandra\AppData\Local\Microsoft\Windows\INetCache\IE\OULFMP1P\Vector_cup_of_coffee.svg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999248"/>
            <a:ext cx="3056036" cy="285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066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Upiši odgovarajući član (a, an, the):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I saw </a:t>
            </a:r>
            <a:r>
              <a:rPr lang="sr-Latn-RS" dirty="0" smtClean="0"/>
              <a:t>.......</a:t>
            </a:r>
            <a:r>
              <a:rPr lang="en-US" dirty="0"/>
              <a:t> movie last night.</a:t>
            </a:r>
          </a:p>
          <a:p>
            <a:r>
              <a:rPr lang="en-US" dirty="0"/>
              <a:t>They are staying at </a:t>
            </a:r>
            <a:r>
              <a:rPr lang="sr-Latn-RS" dirty="0" smtClean="0"/>
              <a:t>........</a:t>
            </a:r>
            <a:r>
              <a:rPr lang="en-US" dirty="0"/>
              <a:t> hotel.</a:t>
            </a:r>
          </a:p>
          <a:p>
            <a:r>
              <a:rPr lang="en-US" dirty="0"/>
              <a:t>Look at </a:t>
            </a:r>
            <a:r>
              <a:rPr lang="sr-Latn-RS" dirty="0" smtClean="0"/>
              <a:t>....... </a:t>
            </a:r>
            <a:r>
              <a:rPr lang="en-US" dirty="0" smtClean="0"/>
              <a:t>woman </a:t>
            </a:r>
            <a:r>
              <a:rPr lang="en-US" dirty="0"/>
              <a:t>over there! She is a famous actress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 live in </a:t>
            </a:r>
            <a:r>
              <a:rPr lang="sr-Latn-RS" dirty="0" smtClean="0"/>
              <a:t>.....</a:t>
            </a:r>
            <a:r>
              <a:rPr lang="en-US" dirty="0"/>
              <a:t> apartment. </a:t>
            </a:r>
            <a:r>
              <a:rPr lang="sr-Latn-RS" dirty="0" smtClean="0"/>
              <a:t>  .......</a:t>
            </a:r>
            <a:r>
              <a:rPr lang="en-US" dirty="0"/>
              <a:t> apartment is </a:t>
            </a:r>
            <a:r>
              <a:rPr lang="en-US" dirty="0" smtClean="0"/>
              <a:t>n</a:t>
            </a:r>
            <a:r>
              <a:rPr lang="sr-Latn-RS" dirty="0" smtClean="0"/>
              <a:t>e</a:t>
            </a:r>
            <a:r>
              <a:rPr lang="en-US" dirty="0" smtClean="0"/>
              <a:t>w</a:t>
            </a:r>
            <a:r>
              <a:rPr lang="en-US" dirty="0"/>
              <a:t>.</a:t>
            </a:r>
          </a:p>
          <a:p>
            <a:r>
              <a:rPr lang="en-US" dirty="0"/>
              <a:t>I would like </a:t>
            </a:r>
            <a:r>
              <a:rPr lang="sr-Latn-RS" dirty="0" smtClean="0"/>
              <a:t>.......</a:t>
            </a:r>
            <a:r>
              <a:rPr lang="en-US" dirty="0"/>
              <a:t> piece of cake.</a:t>
            </a:r>
          </a:p>
          <a:p>
            <a:r>
              <a:rPr lang="en-US" dirty="0"/>
              <a:t>I was in </a:t>
            </a:r>
            <a:r>
              <a:rPr lang="sr-Latn-RS" dirty="0" smtClean="0"/>
              <a:t>..... </a:t>
            </a:r>
            <a:r>
              <a:rPr lang="en-US" dirty="0" smtClean="0"/>
              <a:t>Japanese </a:t>
            </a:r>
            <a:r>
              <a:rPr lang="en-US" dirty="0"/>
              <a:t>restaurant. </a:t>
            </a:r>
            <a:r>
              <a:rPr lang="sr-Latn-RS" dirty="0"/>
              <a:t> </a:t>
            </a:r>
            <a:r>
              <a:rPr lang="sr-Latn-RS" dirty="0" smtClean="0"/>
              <a:t> ......</a:t>
            </a:r>
            <a:r>
              <a:rPr lang="en-US" dirty="0"/>
              <a:t> restaurant served good food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4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SOME or ANY: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Do you have</a:t>
            </a:r>
            <a:r>
              <a:rPr lang="en-US" dirty="0"/>
              <a:t> </a:t>
            </a:r>
            <a:r>
              <a:rPr lang="sr-Latn-RS" dirty="0" smtClean="0"/>
              <a:t>......... </a:t>
            </a:r>
            <a:r>
              <a:rPr lang="en-US" dirty="0" smtClean="0"/>
              <a:t>bread?</a:t>
            </a:r>
            <a:endParaRPr lang="sr-Latn-RS" dirty="0" smtClean="0"/>
          </a:p>
          <a:p>
            <a:r>
              <a:rPr lang="sr-Latn-RS" dirty="0" smtClean="0"/>
              <a:t>She bought ........ new shirts. </a:t>
            </a:r>
          </a:p>
          <a:p>
            <a:r>
              <a:rPr lang="en-US" dirty="0"/>
              <a:t> </a:t>
            </a:r>
            <a:r>
              <a:rPr lang="sr-Latn-RS" dirty="0" smtClean="0"/>
              <a:t>There isn’t ........ milk in the fridge!</a:t>
            </a:r>
          </a:p>
          <a:p>
            <a:r>
              <a:rPr lang="sr-Latn-RS" dirty="0" smtClean="0"/>
              <a:t>Is there ...... </a:t>
            </a:r>
            <a:r>
              <a:rPr lang="sr-Latn-RS" dirty="0"/>
              <a:t>o</a:t>
            </a:r>
            <a:r>
              <a:rPr lang="sr-Latn-RS" dirty="0" smtClean="0"/>
              <a:t>range juice in the supermarket?</a:t>
            </a:r>
          </a:p>
          <a:p>
            <a:r>
              <a:rPr lang="sr-Latn-RS" dirty="0" smtClean="0"/>
              <a:t>There are ...... people in front of our house. </a:t>
            </a:r>
          </a:p>
          <a:p>
            <a:r>
              <a:rPr lang="sr-Latn-RS" dirty="0" smtClean="0"/>
              <a:t>She bought ...... some flowers this morning.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73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MUCH or MANY: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How ........ money do you need?</a:t>
            </a:r>
          </a:p>
          <a:p>
            <a:r>
              <a:rPr lang="sr-Latn-RS" dirty="0" smtClean="0"/>
              <a:t>How ........... friends do you have?</a:t>
            </a:r>
          </a:p>
          <a:p>
            <a:r>
              <a:rPr lang="sr-Latn-RS" dirty="0" smtClean="0"/>
              <a:t>How ........... apples do you need for your pie?</a:t>
            </a:r>
          </a:p>
          <a:p>
            <a:r>
              <a:rPr lang="sr-Latn-RS" dirty="0" smtClean="0"/>
              <a:t>How .......... bottles of water did you buy?</a:t>
            </a:r>
          </a:p>
          <a:p>
            <a:r>
              <a:rPr lang="sr-Latn-RS" dirty="0" smtClean="0"/>
              <a:t>How ......... water do you drink every day?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05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Kako se sledeće reči kažu i pišu na engleskom?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Pileće meso</a:t>
            </a:r>
          </a:p>
          <a:p>
            <a:r>
              <a:rPr lang="sr-Latn-RS" dirty="0" smtClean="0"/>
              <a:t>Goveđe meso </a:t>
            </a:r>
          </a:p>
          <a:p>
            <a:r>
              <a:rPr lang="sr-Latn-RS" dirty="0" smtClean="0"/>
              <a:t>Svinjsko meso</a:t>
            </a:r>
          </a:p>
          <a:p>
            <a:r>
              <a:rPr lang="sr-Latn-RS" dirty="0" smtClean="0"/>
              <a:t>Jagnjeće meso </a:t>
            </a:r>
          </a:p>
          <a:p>
            <a:r>
              <a:rPr lang="sr-Latn-RS" dirty="0" smtClean="0"/>
              <a:t>Testenina</a:t>
            </a:r>
          </a:p>
          <a:p>
            <a:r>
              <a:rPr lang="sr-Latn-RS" dirty="0" smtClean="0"/>
              <a:t>Sir</a:t>
            </a:r>
          </a:p>
          <a:p>
            <a:r>
              <a:rPr lang="sr-Latn-RS" dirty="0" smtClean="0"/>
              <a:t>Limunada</a:t>
            </a:r>
          </a:p>
          <a:p>
            <a:r>
              <a:rPr lang="sr-Latn-RS" dirty="0" smtClean="0"/>
              <a:t>Kafa</a:t>
            </a:r>
          </a:p>
          <a:p>
            <a:r>
              <a:rPr lang="sr-Latn-RS" dirty="0" smtClean="0"/>
              <a:t>Losos</a:t>
            </a:r>
          </a:p>
          <a:p>
            <a:r>
              <a:rPr lang="sr-Latn-RS" dirty="0" smtClean="0"/>
              <a:t>Tunjevina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365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3200" dirty="0" smtClean="0"/>
              <a:t>Vežbanja sa prethodnih slajdova nije potrebno slati nastavnici, već samo uraditi u svesci. </a:t>
            </a:r>
            <a:r>
              <a:rPr lang="sr-Latn-RS" sz="3200" dirty="0" smtClean="0">
                <a:sym typeface="Wingdings" pitchFamily="2" charset="2"/>
              </a:rPr>
              <a:t>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4975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ysClr val="windowText" lastClr="000000"/>
      </a:dk1>
      <a:lt1>
        <a:srgbClr val="FFC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131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Revision – unit 4</vt:lpstr>
      <vt:lpstr>Da li su imenice koje su podebljane brojive ili nebrojive?</vt:lpstr>
      <vt:lpstr>What’s an English word for:</vt:lpstr>
      <vt:lpstr>Upiši odgovarajući član (a, an, the): </vt:lpstr>
      <vt:lpstr>SOME or ANY:</vt:lpstr>
      <vt:lpstr>MUCH or MANY:</vt:lpstr>
      <vt:lpstr>Kako se sledeće reči kažu i pišu na engleskom? </vt:lpstr>
      <vt:lpstr>Vežbanja sa prethodnih slajdova nije potrebno slati nastavnici, već samo uraditi u svesci. 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6</cp:revision>
  <dcterms:created xsi:type="dcterms:W3CDTF">2020-05-31T09:18:11Z</dcterms:created>
  <dcterms:modified xsi:type="dcterms:W3CDTF">2020-05-31T10:05:03Z</dcterms:modified>
</cp:coreProperties>
</file>